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2" r:id="rId2"/>
    <p:sldId id="318" r:id="rId3"/>
    <p:sldId id="322" r:id="rId4"/>
    <p:sldId id="289" r:id="rId5"/>
    <p:sldId id="321" r:id="rId6"/>
    <p:sldId id="323" r:id="rId7"/>
    <p:sldId id="324" r:id="rId8"/>
    <p:sldId id="325" r:id="rId9"/>
    <p:sldId id="326" r:id="rId10"/>
    <p:sldId id="327" r:id="rId11"/>
    <p:sldId id="284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187" autoAdjust="0"/>
  </p:normalViewPr>
  <p:slideViewPr>
    <p:cSldViewPr snapToGrid="0">
      <p:cViewPr varScale="1">
        <p:scale>
          <a:sx n="90" d="100"/>
          <a:sy n="90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B00BF-10A4-41C9-806A-B28764304335}" type="datetimeFigureOut">
              <a:rPr lang="en-US" smtClean="0"/>
              <a:pPr/>
              <a:t>7/8/2010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C599E-DA7D-40AC-B867-9EDEEEE1D6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C89C072-6121-4D60-BE1B-F19A833534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9A5786-B741-4E37-9917-468700DA1A44}" type="slidenum">
              <a:rPr lang="en-US" smtClean="0">
                <a:latin typeface="Arial" pitchFamily="34" charset="0"/>
              </a:rPr>
              <a:pPr>
                <a:defRPr/>
              </a:pPr>
              <a:t>1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9A45F2-3E35-4936-ACD1-3762727AD6C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109870-5357-42B7-B5CA-FA37AD2BC746}" type="slidenum">
              <a:rPr lang="en-US" smtClean="0"/>
              <a:pPr>
                <a:defRPr/>
              </a:pPr>
              <a:t>4</a:t>
            </a:fld>
            <a:endParaRPr lang="en-US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B37D71-5CE4-4D01-9836-17EDFF8481F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B37D71-5CE4-4D01-9836-17EDFF8481F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B37D71-5CE4-4D01-9836-17EDFF8481F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89C072-6121-4D60-BE1B-F19A8335342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tandard_backgroun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05400" y="914400"/>
            <a:ext cx="15240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914400"/>
            <a:ext cx="44196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849" y="651850"/>
            <a:ext cx="8592493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22" y="1989499"/>
            <a:ext cx="8633988" cy="4510889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514600"/>
            <a:ext cx="29337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2514600"/>
            <a:ext cx="29337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tandard_background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9144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HEADING GOES HERE IN UNIVERS CONDENSED CAPS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514600"/>
            <a:ext cx="60198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Univers LT Std 57 Cn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Univers LT Std 57 Cn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Univers LT Std 57 Cn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Univers LT Std 57 Cn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Univers LT Std 57 Cn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Univers LT Std 57 Cn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Univers LT Std 57 Cn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Univers LT Std 57 C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12140" y="5152111"/>
            <a:ext cx="9028112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CEST - OUTREACH WG</a:t>
            </a:r>
            <a:endParaRPr lang="en-US" sz="1800" dirty="0" smtClean="0"/>
          </a:p>
        </p:txBody>
      </p:sp>
      <p:pic>
        <p:nvPicPr>
          <p:cNvPr id="4" name="Picture 6" descr="coverphot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632" y="685800"/>
            <a:ext cx="8614610" cy="451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Questions to consider: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is in it for me?</a:t>
            </a:r>
          </a:p>
          <a:p>
            <a:pPr lvl="0"/>
            <a:r>
              <a:rPr lang="en-US" dirty="0" smtClean="0"/>
              <a:t>Saving energy and acting sustainably will cost me more and take more time out of my day.</a:t>
            </a:r>
          </a:p>
          <a:p>
            <a:pPr lvl="0"/>
            <a:r>
              <a:rPr lang="en-US" dirty="0" smtClean="0"/>
              <a:t>My tiny action has no impact on climate change.</a:t>
            </a:r>
          </a:p>
          <a:p>
            <a:pPr lvl="0"/>
            <a:r>
              <a:rPr lang="en-US" dirty="0" smtClean="0"/>
              <a:t>How does it impact the university?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56478" y="481264"/>
            <a:ext cx="6218935" cy="1098550"/>
          </a:xfrm>
        </p:spPr>
        <p:txBody>
          <a:bodyPr/>
          <a:lstStyle/>
          <a:p>
            <a:r>
              <a:rPr lang="en-US" dirty="0" smtClean="0"/>
              <a:t>CONTACT INFORMATION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67629" y="1540293"/>
            <a:ext cx="8642195" cy="4765465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 smtClean="0"/>
              <a:t>Tracy Dixon, Director				513-0211</a:t>
            </a:r>
          </a:p>
          <a:p>
            <a:pPr>
              <a:buFontTx/>
              <a:buNone/>
            </a:pPr>
            <a:r>
              <a:rPr lang="en-US" sz="2400" dirty="0" smtClean="0"/>
              <a:t>Lindsay Batchelor, Program Coordinator		513-3337</a:t>
            </a:r>
          </a:p>
          <a:p>
            <a:pPr>
              <a:buFontTx/>
              <a:buNone/>
            </a:pPr>
            <a:r>
              <a:rPr lang="en-US" sz="2400" dirty="0" smtClean="0"/>
              <a:t>David Dean, Outreach &amp; </a:t>
            </a:r>
            <a:r>
              <a:rPr lang="en-US" sz="2400" dirty="0" err="1" smtClean="0"/>
              <a:t>Comm</a:t>
            </a:r>
            <a:r>
              <a:rPr lang="en-US" sz="2400" dirty="0" smtClean="0"/>
              <a:t> Coordinator	513-0177</a:t>
            </a:r>
          </a:p>
          <a:p>
            <a:pPr>
              <a:buFontTx/>
              <a:buNone/>
            </a:pPr>
            <a:endParaRPr lang="en-US" sz="1000" dirty="0" smtClean="0"/>
          </a:p>
          <a:p>
            <a:pPr algn="ctr">
              <a:buFontTx/>
              <a:buNone/>
            </a:pPr>
            <a:r>
              <a:rPr lang="en-US" sz="2400" dirty="0" smtClean="0"/>
              <a:t>sustainability.ncsu.edu</a:t>
            </a:r>
          </a:p>
          <a:p>
            <a:pPr algn="ctr">
              <a:buFontTx/>
              <a:buNone/>
            </a:pPr>
            <a:r>
              <a:rPr lang="en-US" sz="2400" dirty="0" smtClean="0"/>
              <a:t>www.facebook.com/ncstatesustainability</a:t>
            </a:r>
          </a:p>
          <a:p>
            <a:pPr>
              <a:buFontTx/>
              <a:buNone/>
            </a:pPr>
            <a:endParaRPr lang="en-US" sz="2400" dirty="0" smtClean="0"/>
          </a:p>
          <a:p>
            <a:pPr>
              <a:buFontTx/>
              <a:buNone/>
            </a:pPr>
            <a:endParaRPr lang="en-US" sz="2400" dirty="0" smtClean="0"/>
          </a:p>
          <a:p>
            <a:pPr algn="ctr">
              <a:buFontTx/>
              <a:buNone/>
            </a:pPr>
            <a:endParaRPr lang="en-US" i="1" dirty="0" smtClean="0"/>
          </a:p>
          <a:p>
            <a:pPr algn="ctr">
              <a:buFontTx/>
              <a:buNone/>
            </a:pPr>
            <a:endParaRPr lang="en-US" i="1" dirty="0" smtClean="0"/>
          </a:p>
          <a:p>
            <a:pPr algn="ctr">
              <a:buFontTx/>
              <a:buNone/>
            </a:pPr>
            <a:endParaRPr lang="en-US" i="1" dirty="0" smtClean="0"/>
          </a:p>
          <a:p>
            <a:pPr algn="ctr">
              <a:buFontTx/>
              <a:buNone/>
            </a:pPr>
            <a:endParaRPr lang="en-US" i="1" dirty="0" smtClean="0"/>
          </a:p>
          <a:p>
            <a:pPr>
              <a:buFontTx/>
              <a:buNone/>
            </a:pPr>
            <a:endParaRPr lang="en-US" i="1" dirty="0" smtClean="0"/>
          </a:p>
          <a:p>
            <a:pPr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endParaRPr lang="en-US" dirty="0" smtClean="0"/>
          </a:p>
        </p:txBody>
      </p:sp>
      <p:pic>
        <p:nvPicPr>
          <p:cNvPr id="5" name="Picture 4" descr="NEWLogo_R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047" y="4055786"/>
            <a:ext cx="6697894" cy="2709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22" y="1668659"/>
            <a:ext cx="8633988" cy="4510889"/>
          </a:xfrm>
        </p:spPr>
        <p:txBody>
          <a:bodyPr/>
          <a:lstStyle/>
          <a:p>
            <a:r>
              <a:rPr lang="en-US" dirty="0" smtClean="0"/>
              <a:t>Introductions 			- 2 min.</a:t>
            </a:r>
          </a:p>
          <a:p>
            <a:r>
              <a:rPr lang="en-US" dirty="0" smtClean="0"/>
              <a:t>History/Where we Are 	– 15 min.</a:t>
            </a:r>
          </a:p>
          <a:p>
            <a:r>
              <a:rPr lang="en-US" dirty="0" smtClean="0"/>
              <a:t>Plan Brainstorm Session 	– 10 min.</a:t>
            </a:r>
          </a:p>
          <a:p>
            <a:r>
              <a:rPr lang="en-US" dirty="0" smtClean="0"/>
              <a:t>Energy Campaign Introduction – 10 min.</a:t>
            </a:r>
          </a:p>
          <a:p>
            <a:r>
              <a:rPr lang="en-US" dirty="0" smtClean="0"/>
              <a:t>Key Messages Brainstorm – 15 min.</a:t>
            </a:r>
          </a:p>
          <a:p>
            <a:r>
              <a:rPr lang="en-US" dirty="0" smtClean="0"/>
              <a:t>Regroup and Share 		– 20 min.</a:t>
            </a:r>
          </a:p>
          <a:p>
            <a:r>
              <a:rPr lang="en-US" dirty="0" smtClean="0"/>
              <a:t>Something to chew on 	– 10 min.</a:t>
            </a:r>
          </a:p>
        </p:txBody>
      </p:sp>
      <p:pic>
        <p:nvPicPr>
          <p:cNvPr id="5" name="Picture 4" descr="NEWLogo_Red_nocorners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1604" y="5504730"/>
            <a:ext cx="2482268" cy="100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SUSTAINABILITY IS ABOUT BALANCE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2286000"/>
            <a:ext cx="4191000" cy="2925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Triple bottom line:</a:t>
            </a:r>
          </a:p>
          <a:p>
            <a:pPr eaLnBrk="1" hangingPunct="1"/>
            <a:r>
              <a:rPr lang="en-US" smtClean="0"/>
              <a:t>People matter</a:t>
            </a:r>
          </a:p>
          <a:p>
            <a:pPr eaLnBrk="1" hangingPunct="1"/>
            <a:r>
              <a:rPr lang="en-US" smtClean="0"/>
              <a:t>Economy matters</a:t>
            </a:r>
          </a:p>
          <a:p>
            <a:pPr eaLnBrk="1" hangingPunct="1"/>
            <a:r>
              <a:rPr lang="en-US" smtClean="0"/>
              <a:t>Environment matters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5124" name="Picture 7" descr="Sustainability%20venn%20dia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590800"/>
            <a:ext cx="292417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152400" y="5486400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www.ncsu.edu/sustainability</a:t>
            </a:r>
            <a:endParaRPr lang="en-US" b="1" dirty="0"/>
          </a:p>
        </p:txBody>
      </p:sp>
      <p:pic>
        <p:nvPicPr>
          <p:cNvPr id="9" name="Picture 8" descr="NEWLogo_Red_nocorners_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1604" y="5504730"/>
            <a:ext cx="2482268" cy="10034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09800"/>
            <a:ext cx="6934200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SUSTAINABLE DREAM WORLD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4267200"/>
            <a:ext cx="1524000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dirty="0" smtClean="0"/>
              <a:t>Zero waste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838200" y="1905000"/>
            <a:ext cx="2509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+mn-lt"/>
              </a:rPr>
              <a:t>Balanced population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410200" y="990600"/>
            <a:ext cx="23241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+mn-lt"/>
              </a:rPr>
              <a:t>Renewable energy</a:t>
            </a:r>
          </a:p>
        </p:txBody>
      </p:sp>
      <p:sp>
        <p:nvSpPr>
          <p:cNvPr id="7" name="Rectangle 6"/>
          <p:cNvSpPr/>
          <p:nvPr/>
        </p:nvSpPr>
        <p:spPr>
          <a:xfrm>
            <a:off x="7772400" y="2133600"/>
            <a:ext cx="105568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+mn-lt"/>
              </a:rPr>
              <a:t>Mobility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5638800" y="4648200"/>
            <a:ext cx="293528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+mn-lt"/>
              </a:rPr>
              <a:t>Community participation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447800" y="5638800"/>
            <a:ext cx="32496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+mn-lt"/>
              </a:rPr>
              <a:t>Livable wages &amp; prosperity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71800" y="1371600"/>
            <a:ext cx="155416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+mn-lt"/>
              </a:rPr>
              <a:t>Clean water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1143000"/>
            <a:ext cx="21209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+mn-lt"/>
              </a:rPr>
              <a:t>Strong workforce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91000" y="3429000"/>
            <a:ext cx="19812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+mn-lt"/>
              </a:rPr>
              <a:t>Healthy citizens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3276600"/>
            <a:ext cx="19367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+mn-lt"/>
              </a:rPr>
              <a:t>Wise water use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00" y="3733800"/>
            <a:ext cx="17811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+mn-lt"/>
              </a:rPr>
              <a:t>Stable society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29400" y="3810000"/>
            <a:ext cx="1212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+mn-lt"/>
              </a:rPr>
              <a:t>Clean air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3400" y="4343400"/>
            <a:ext cx="22225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+mn-lt"/>
              </a:rPr>
              <a:t>Safe communities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10200" y="5410200"/>
            <a:ext cx="21955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+mn-lt"/>
              </a:rPr>
              <a:t>Educated citizens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57400" y="4953000"/>
            <a:ext cx="19462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+mn-lt"/>
              </a:rPr>
              <a:t>Energy efficient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95800" y="1905000"/>
            <a:ext cx="259556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+mn-lt"/>
              </a:rPr>
              <a:t>Economically diverse</a:t>
            </a:r>
          </a:p>
        </p:txBody>
      </p:sp>
      <p:cxnSp>
        <p:nvCxnSpPr>
          <p:cNvPr id="23" name="Straight Connector 22"/>
          <p:cNvCxnSpPr>
            <a:endCxn id="13" idx="0"/>
          </p:cNvCxnSpPr>
          <p:nvPr/>
        </p:nvCxnSpPr>
        <p:spPr>
          <a:xfrm rot="10800000" flipV="1">
            <a:off x="1425575" y="2209800"/>
            <a:ext cx="1470025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-266700" y="2400300"/>
            <a:ext cx="1828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2933700" y="1638300"/>
            <a:ext cx="381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362200" y="1371600"/>
            <a:ext cx="6858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762000" y="3810000"/>
            <a:ext cx="8382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3" idx="2"/>
            <a:endCxn id="14" idx="1"/>
          </p:cNvCxnSpPr>
          <p:nvPr/>
        </p:nvCxnSpPr>
        <p:spPr>
          <a:xfrm rot="16200000" flipH="1">
            <a:off x="1727200" y="3375025"/>
            <a:ext cx="257175" cy="860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2019300" y="4457700"/>
            <a:ext cx="838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 flipV="1">
            <a:off x="1028700" y="4838700"/>
            <a:ext cx="9144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743200" y="4648200"/>
            <a:ext cx="13716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048000" y="4038600"/>
            <a:ext cx="27432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7" idx="2"/>
          </p:cNvCxnSpPr>
          <p:nvPr/>
        </p:nvCxnSpPr>
        <p:spPr>
          <a:xfrm flipV="1">
            <a:off x="4724400" y="2533650"/>
            <a:ext cx="3576638" cy="1809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4495800" y="2819400"/>
            <a:ext cx="1295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505200" y="1371600"/>
            <a:ext cx="251460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15" idx="2"/>
          </p:cNvCxnSpPr>
          <p:nvPr/>
        </p:nvCxnSpPr>
        <p:spPr>
          <a:xfrm rot="5400000" flipH="1" flipV="1">
            <a:off x="6446838" y="4697412"/>
            <a:ext cx="1276350" cy="301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0" idx="2"/>
          </p:cNvCxnSpPr>
          <p:nvPr/>
        </p:nvCxnSpPr>
        <p:spPr>
          <a:xfrm rot="16200000" flipH="1">
            <a:off x="3332163" y="2189162"/>
            <a:ext cx="1733550" cy="898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 flipH="1" flipV="1">
            <a:off x="1447800" y="2057400"/>
            <a:ext cx="2819400" cy="190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6200000" flipH="1">
            <a:off x="1104900" y="2019300"/>
            <a:ext cx="22860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 flipH="1" flipV="1">
            <a:off x="800100" y="2628900"/>
            <a:ext cx="10668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6200000" flipV="1">
            <a:off x="5524500" y="2324100"/>
            <a:ext cx="17526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15" idx="0"/>
          </p:cNvCxnSpPr>
          <p:nvPr/>
        </p:nvCxnSpPr>
        <p:spPr>
          <a:xfrm rot="16200000" flipH="1">
            <a:off x="5865813" y="2439987"/>
            <a:ext cx="2514600" cy="225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 flipH="1" flipV="1">
            <a:off x="6896100" y="3543300"/>
            <a:ext cx="2286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12" idx="2"/>
          </p:cNvCxnSpPr>
          <p:nvPr/>
        </p:nvCxnSpPr>
        <p:spPr>
          <a:xfrm rot="16200000" flipV="1">
            <a:off x="5000625" y="4010025"/>
            <a:ext cx="173355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endCxn id="8" idx="1"/>
          </p:cNvCxnSpPr>
          <p:nvPr/>
        </p:nvCxnSpPr>
        <p:spPr>
          <a:xfrm flipV="1">
            <a:off x="4191000" y="4848225"/>
            <a:ext cx="1447800" cy="942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6147" idx="0"/>
          </p:cNvCxnSpPr>
          <p:nvPr/>
        </p:nvCxnSpPr>
        <p:spPr>
          <a:xfrm rot="5400000" flipH="1" flipV="1">
            <a:off x="4305300" y="3924300"/>
            <a:ext cx="4572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74622" y="1989500"/>
            <a:ext cx="6830716" cy="3406960"/>
          </a:xfrm>
        </p:spPr>
        <p:txBody>
          <a:bodyPr/>
          <a:lstStyle/>
          <a:p>
            <a:r>
              <a:rPr lang="en-US" dirty="0" smtClean="0"/>
              <a:t>CEST Administrative Advisory Council, Summer ‘09 </a:t>
            </a:r>
          </a:p>
          <a:p>
            <a:r>
              <a:rPr lang="en-US" dirty="0" smtClean="0"/>
              <a:t>2 co-chairs</a:t>
            </a:r>
          </a:p>
          <a:p>
            <a:r>
              <a:rPr lang="en-US" dirty="0" smtClean="0"/>
              <a:t>7 other WGs</a:t>
            </a:r>
          </a:p>
          <a:p>
            <a:r>
              <a:rPr lang="en-US" dirty="0" smtClean="0"/>
              <a:t>Work started on CAP in Aug. ‘09</a:t>
            </a:r>
          </a:p>
          <a:p>
            <a:r>
              <a:rPr lang="en-US" dirty="0" smtClean="0"/>
              <a:t>AEI as consultants to CAP process</a:t>
            </a:r>
          </a:p>
          <a:p>
            <a:endParaRPr lang="en-US" dirty="0"/>
          </a:p>
        </p:txBody>
      </p:sp>
      <p:pic>
        <p:nvPicPr>
          <p:cNvPr id="9" name="Picture 8" descr="NEWLogo_Red_nocorners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1604" y="5504730"/>
            <a:ext cx="2482268" cy="10034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 NOW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74622" y="1989500"/>
            <a:ext cx="7910008" cy="3406960"/>
          </a:xfrm>
        </p:spPr>
        <p:txBody>
          <a:bodyPr/>
          <a:lstStyle/>
          <a:p>
            <a:r>
              <a:rPr lang="en-US" dirty="0" smtClean="0"/>
              <a:t>AEI has reached first deliverable of CAP</a:t>
            </a:r>
          </a:p>
          <a:p>
            <a:pPr lvl="1"/>
            <a:r>
              <a:rPr lang="en-US" dirty="0" smtClean="0"/>
              <a:t>Priorities to be developed by CEST in July</a:t>
            </a:r>
          </a:p>
          <a:p>
            <a:r>
              <a:rPr lang="en-US" dirty="0" smtClean="0"/>
              <a:t>Energy Charge – Due 9/17</a:t>
            </a:r>
          </a:p>
          <a:p>
            <a:r>
              <a:rPr lang="en-US" dirty="0" smtClean="0"/>
              <a:t>Sustainability Strategic Plan – Due 9/17</a:t>
            </a:r>
          </a:p>
          <a:p>
            <a:r>
              <a:rPr lang="en-US" dirty="0" smtClean="0"/>
              <a:t>Energy Awareness Campaign – Oct. launch</a:t>
            </a:r>
          </a:p>
          <a:p>
            <a:endParaRPr lang="en-US" dirty="0"/>
          </a:p>
        </p:txBody>
      </p:sp>
      <p:pic>
        <p:nvPicPr>
          <p:cNvPr id="9" name="Picture 8" descr="NEWLogo_Red_nocorners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1604" y="5504730"/>
            <a:ext cx="2482268" cy="10034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CHARGES of GROUP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74622" y="1989500"/>
            <a:ext cx="7910008" cy="3406960"/>
          </a:xfrm>
        </p:spPr>
        <p:txBody>
          <a:bodyPr/>
          <a:lstStyle/>
          <a:p>
            <a:r>
              <a:rPr lang="en-US" dirty="0" smtClean="0"/>
              <a:t>Need Master Plan Name		- 7/15</a:t>
            </a:r>
          </a:p>
          <a:p>
            <a:r>
              <a:rPr lang="en-US" dirty="0" smtClean="0"/>
              <a:t>Name of Energy Campaign	- today	</a:t>
            </a:r>
          </a:p>
          <a:p>
            <a:r>
              <a:rPr lang="en-US" dirty="0" smtClean="0"/>
              <a:t>Energy Campaign Key Messages – 7/15</a:t>
            </a:r>
          </a:p>
          <a:p>
            <a:r>
              <a:rPr lang="en-US" dirty="0" smtClean="0"/>
              <a:t>Master Plan Strategies		- Aug. 9th</a:t>
            </a:r>
          </a:p>
          <a:p>
            <a:r>
              <a:rPr lang="en-US" dirty="0" smtClean="0"/>
              <a:t>Master Plan Tactics			- Sept. 2nd</a:t>
            </a:r>
            <a:endParaRPr lang="en-US" dirty="0"/>
          </a:p>
        </p:txBody>
      </p:sp>
      <p:pic>
        <p:nvPicPr>
          <p:cNvPr id="9" name="Picture 8" descr="NEWLogo_Red_nocorners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1604" y="5504730"/>
            <a:ext cx="2482268" cy="10034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CAMPAIGN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 Audience(s): incoming freshman, on campus residents, Greeks &amp; staff</a:t>
            </a:r>
          </a:p>
          <a:p>
            <a:r>
              <a:rPr lang="en-US" dirty="0" smtClean="0"/>
              <a:t>Building energy competitions</a:t>
            </a:r>
          </a:p>
          <a:p>
            <a:r>
              <a:rPr lang="en-US" dirty="0" smtClean="0"/>
              <a:t>Shut the Sash – fume hoods</a:t>
            </a:r>
          </a:p>
          <a:p>
            <a:r>
              <a:rPr lang="en-US" dirty="0" smtClean="0"/>
              <a:t>Enhance existing and establish new traditions</a:t>
            </a:r>
          </a:p>
          <a:p>
            <a:r>
              <a:rPr lang="en-US" dirty="0" smtClean="0"/>
              <a:t>Mixed media use</a:t>
            </a:r>
          </a:p>
          <a:p>
            <a:r>
              <a:rPr lang="en-US" dirty="0" smtClean="0"/>
              <a:t>Community-based social marketing = behavior change</a:t>
            </a:r>
          </a:p>
          <a:p>
            <a:r>
              <a:rPr lang="en-US" dirty="0" smtClean="0"/>
              <a:t>Goal: 5% reduction</a:t>
            </a:r>
          </a:p>
          <a:p>
            <a:endParaRPr lang="en-US" dirty="0"/>
          </a:p>
        </p:txBody>
      </p:sp>
      <p:pic>
        <p:nvPicPr>
          <p:cNvPr id="4" name="Picture 3" descr="NEWLogo_Red_nocorners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1604" y="5504730"/>
            <a:ext cx="2482268" cy="10034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CAMPAIGN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LIGHTS OUT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CHANGE YOUR STATE</a:t>
            </a:r>
          </a:p>
          <a:p>
            <a:endParaRPr lang="en-US" dirty="0" smtClean="0"/>
          </a:p>
          <a:p>
            <a:r>
              <a:rPr lang="en-US" dirty="0" smtClean="0"/>
              <a:t>DO IT IN THE DARK</a:t>
            </a:r>
          </a:p>
          <a:p>
            <a:endParaRPr lang="en-US" dirty="0" smtClean="0"/>
          </a:p>
          <a:p>
            <a:r>
              <a:rPr lang="en-US" dirty="0" smtClean="0"/>
              <a:t>DO ONE THING</a:t>
            </a:r>
            <a:endParaRPr lang="en-US" dirty="0"/>
          </a:p>
        </p:txBody>
      </p:sp>
      <p:pic>
        <p:nvPicPr>
          <p:cNvPr id="4" name="Picture 3" descr="NEWLogo_Red_nocorners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1604" y="5504730"/>
            <a:ext cx="2482268" cy="10034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Univers LT Std 57 Cn"/>
        <a:ea typeface=""/>
        <a:cs typeface=""/>
      </a:majorFont>
      <a:minorFont>
        <a:latin typeface="Univers LT Std 57 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2068</TotalTime>
  <Words>252</Words>
  <Application>Microsoft Office PowerPoint</Application>
  <PresentationFormat>On-screen Show (4:3)</PresentationFormat>
  <Paragraphs>95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CEST - OUTREACH WG</vt:lpstr>
      <vt:lpstr>AGENDA</vt:lpstr>
      <vt:lpstr>SUSTAINABILITY IS ABOUT BALANCE</vt:lpstr>
      <vt:lpstr>SUSTAINABLE DREAM WORLD</vt:lpstr>
      <vt:lpstr>HISTORY</vt:lpstr>
      <vt:lpstr>WHERE WE ARE NOW</vt:lpstr>
      <vt:lpstr>CHARGES of GROUP</vt:lpstr>
      <vt:lpstr>ENERGY CAMPAIGN OVERVIEW</vt:lpstr>
      <vt:lpstr>CAMPAIGN NAMES</vt:lpstr>
      <vt:lpstr>KEY MESSAGES</vt:lpstr>
      <vt:lpstr>CONTACT INFORMATION</vt:lpstr>
    </vt:vector>
  </TitlesOfParts>
  <Company>Luquire George Andrews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Jane Beasley</dc:creator>
  <cp:lastModifiedBy> </cp:lastModifiedBy>
  <cp:revision>73</cp:revision>
  <dcterms:created xsi:type="dcterms:W3CDTF">2009-06-24T16:12:47Z</dcterms:created>
  <dcterms:modified xsi:type="dcterms:W3CDTF">2010-07-08T18:08:46Z</dcterms:modified>
</cp:coreProperties>
</file>