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318" r:id="rId3"/>
    <p:sldId id="328" r:id="rId4"/>
    <p:sldId id="32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87" autoAdjust="0"/>
  </p:normalViewPr>
  <p:slideViewPr>
    <p:cSldViewPr snapToGrid="0">
      <p:cViewPr varScale="1">
        <p:scale>
          <a:sx n="90" d="100"/>
          <a:sy n="90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B00BF-10A4-41C9-806A-B28764304335}" type="datetimeFigureOut">
              <a:rPr lang="en-US" smtClean="0"/>
              <a:pPr/>
              <a:t>7/21/2010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C599E-DA7D-40AC-B867-9EDEEEE1D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89C072-6121-4D60-BE1B-F19A83353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9A5786-B741-4E37-9917-468700DA1A44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tandard_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5400" y="914400"/>
            <a:ext cx="15240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914400"/>
            <a:ext cx="44196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49" y="651850"/>
            <a:ext cx="8592493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2" y="1989499"/>
            <a:ext cx="8633988" cy="451088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14600"/>
            <a:ext cx="29337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2514600"/>
            <a:ext cx="29337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tandard_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HEADING GOES HERE IN UNIVERS CONDENSED CAPS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14600"/>
            <a:ext cx="60198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Univers LT Std 57 C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2140" y="5152111"/>
            <a:ext cx="9028112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CEST - OUTREACH </a:t>
            </a:r>
            <a:r>
              <a:rPr lang="en-US" dirty="0" smtClean="0"/>
              <a:t>WG – July 15, 2010</a:t>
            </a:r>
            <a:endParaRPr lang="en-US" sz="1800" dirty="0" smtClean="0"/>
          </a:p>
        </p:txBody>
      </p:sp>
      <p:pic>
        <p:nvPicPr>
          <p:cNvPr id="4" name="Picture 6" descr="coverphot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632" y="685800"/>
            <a:ext cx="8614610" cy="451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CHEW ON THIS – Paul </a:t>
            </a:r>
            <a:r>
              <a:rPr lang="en-US" dirty="0" err="1" smtClean="0"/>
              <a:t>McConocha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2" y="1668659"/>
            <a:ext cx="8633988" cy="4510889"/>
          </a:xfrm>
        </p:spPr>
        <p:txBody>
          <a:bodyPr/>
          <a:lstStyle/>
          <a:p>
            <a:r>
              <a:rPr lang="en-US" sz="1800" b="1" dirty="0" smtClean="0"/>
              <a:t>Key </a:t>
            </a:r>
            <a:r>
              <a:rPr lang="en-US" sz="1800" b="1" dirty="0" smtClean="0"/>
              <a:t>Phrase</a:t>
            </a:r>
            <a:r>
              <a:rPr lang="en-US" sz="1800" dirty="0" smtClean="0"/>
              <a:t>:  </a:t>
            </a:r>
            <a:r>
              <a:rPr lang="en-US" sz="1800" b="1" u="sng" dirty="0" smtClean="0"/>
              <a:t>Make </a:t>
            </a:r>
            <a:r>
              <a:rPr lang="en-US" sz="1800" b="1" u="sng" dirty="0" smtClean="0"/>
              <a:t>a Climate Connection, Reduce your Carbon </a:t>
            </a:r>
            <a:r>
              <a:rPr lang="en-US" sz="1800" b="1" u="sng" dirty="0" err="1" smtClean="0"/>
              <a:t>Pawprint</a:t>
            </a:r>
            <a:endParaRPr lang="en-US" dirty="0" smtClean="0"/>
          </a:p>
          <a:p>
            <a:endParaRPr lang="en-US" sz="1200" b="1" dirty="0" smtClean="0"/>
          </a:p>
          <a:p>
            <a:r>
              <a:rPr lang="en-US" sz="1400" b="1" dirty="0" smtClean="0"/>
              <a:t>Who</a:t>
            </a:r>
            <a:r>
              <a:rPr lang="en-US" sz="1400" dirty="0" smtClean="0"/>
              <a:t> </a:t>
            </a:r>
            <a:r>
              <a:rPr lang="en-US" sz="1400" b="1" dirty="0" smtClean="0"/>
              <a:t>is the audience</a:t>
            </a:r>
            <a:r>
              <a:rPr lang="en-US" sz="1400" dirty="0" smtClean="0"/>
              <a:t>? Campus residents and </a:t>
            </a:r>
            <a:r>
              <a:rPr lang="en-US" sz="1400" dirty="0" smtClean="0"/>
              <a:t>staff</a:t>
            </a:r>
          </a:p>
          <a:p>
            <a:r>
              <a:rPr lang="en-US" sz="1400" b="1" dirty="0" smtClean="0"/>
              <a:t>What</a:t>
            </a:r>
            <a:r>
              <a:rPr lang="en-US" sz="1400" dirty="0" smtClean="0"/>
              <a:t> </a:t>
            </a:r>
            <a:r>
              <a:rPr lang="en-US" sz="1400" b="1" dirty="0" smtClean="0"/>
              <a:t>do you hope to accomplish</a:t>
            </a:r>
            <a:r>
              <a:rPr lang="en-US" sz="1400" dirty="0" smtClean="0"/>
              <a:t>? Think globally, act locally to…Slow down climate change.</a:t>
            </a:r>
          </a:p>
          <a:p>
            <a:r>
              <a:rPr lang="en-US" sz="1400" b="1" dirty="0" smtClean="0"/>
              <a:t>Where</a:t>
            </a:r>
            <a:r>
              <a:rPr lang="en-US" sz="1400" dirty="0" smtClean="0"/>
              <a:t> </a:t>
            </a:r>
            <a:r>
              <a:rPr lang="en-US" sz="1400" b="1" dirty="0" smtClean="0"/>
              <a:t>will you spread the word</a:t>
            </a:r>
            <a:r>
              <a:rPr lang="en-US" sz="1400" dirty="0" smtClean="0"/>
              <a:t>? Internally mostly.</a:t>
            </a:r>
          </a:p>
          <a:p>
            <a:pPr>
              <a:buNone/>
            </a:pPr>
            <a:r>
              <a:rPr lang="en-US" sz="1400" i="1" dirty="0" smtClean="0"/>
              <a:t>		(internal/external communications)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</a:t>
            </a:r>
          </a:p>
          <a:p>
            <a:r>
              <a:rPr lang="en-US" sz="1400" b="1" dirty="0" smtClean="0"/>
              <a:t>When </a:t>
            </a:r>
            <a:r>
              <a:rPr lang="en-US" sz="1400" b="1" dirty="0" smtClean="0"/>
              <a:t>will you deliver the message</a:t>
            </a:r>
            <a:r>
              <a:rPr lang="en-US" sz="1400" dirty="0" smtClean="0"/>
              <a:t>?  All the time.</a:t>
            </a:r>
          </a:p>
          <a:p>
            <a:pPr>
              <a:buNone/>
            </a:pPr>
            <a:r>
              <a:rPr lang="en-US" sz="1400" i="1" dirty="0" smtClean="0"/>
              <a:t>		 </a:t>
            </a:r>
            <a:r>
              <a:rPr lang="en-US" sz="1400" i="1" dirty="0" smtClean="0"/>
              <a:t>(time of day, time of year, etc.) </a:t>
            </a:r>
            <a:endParaRPr lang="en-US" sz="1400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Why </a:t>
            </a:r>
            <a:r>
              <a:rPr lang="en-US" sz="1400" b="1" dirty="0" smtClean="0"/>
              <a:t>participate</a:t>
            </a:r>
            <a:r>
              <a:rPr lang="en-US" sz="1400" dirty="0" smtClean="0"/>
              <a:t>? </a:t>
            </a:r>
            <a:r>
              <a:rPr lang="en-US" sz="1400" dirty="0" smtClean="0"/>
              <a:t>	 	It’s </a:t>
            </a:r>
            <a:r>
              <a:rPr lang="en-US" sz="1400" dirty="0" smtClean="0"/>
              <a:t>the right thing to do, and it resonates w/ students.</a:t>
            </a:r>
          </a:p>
          <a:p>
            <a:r>
              <a:rPr lang="en-US" sz="1400" b="1" dirty="0" smtClean="0"/>
              <a:t>How </a:t>
            </a:r>
            <a:r>
              <a:rPr lang="en-US" sz="1400" b="1" dirty="0" smtClean="0"/>
              <a:t>will you spread the word</a:t>
            </a:r>
            <a:r>
              <a:rPr lang="en-US" sz="1400" dirty="0" smtClean="0"/>
              <a:t>? </a:t>
            </a:r>
            <a:r>
              <a:rPr lang="en-US" sz="1400" dirty="0" smtClean="0"/>
              <a:t>  Replace </a:t>
            </a:r>
            <a:r>
              <a:rPr lang="en-US" sz="1400" dirty="0" smtClean="0"/>
              <a:t>“Just Switch It” building decals.</a:t>
            </a:r>
          </a:p>
          <a:p>
            <a:pPr>
              <a:buNone/>
            </a:pPr>
            <a:r>
              <a:rPr lang="en-US" sz="1400" i="1" dirty="0" smtClean="0"/>
              <a:t>		(</a:t>
            </a:r>
            <a:r>
              <a:rPr lang="en-US" sz="1400" i="1" dirty="0" smtClean="0"/>
              <a:t>tools, materials, media outlets, etc.)</a:t>
            </a:r>
            <a:endParaRPr lang="en-US" sz="1400" dirty="0" smtClean="0"/>
          </a:p>
          <a:p>
            <a:pPr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CHEW ON THIS – Tracey </a:t>
            </a:r>
            <a:r>
              <a:rPr lang="en-US" dirty="0" err="1" smtClean="0"/>
              <a:t>Peake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2" y="1668659"/>
            <a:ext cx="8633988" cy="4510889"/>
          </a:xfrm>
        </p:spPr>
        <p:txBody>
          <a:bodyPr/>
          <a:lstStyle/>
          <a:p>
            <a:r>
              <a:rPr lang="en-US" sz="1800" b="1" dirty="0" smtClean="0"/>
              <a:t>Key Phrase</a:t>
            </a:r>
            <a:r>
              <a:rPr lang="en-US" sz="1800" dirty="0" smtClean="0"/>
              <a:t>:  </a:t>
            </a:r>
            <a:r>
              <a:rPr lang="en-US" sz="1800" dirty="0" smtClean="0"/>
              <a:t>):  "Don't be a drip"; "Don't let your future go down the drain" - although honestly I'm wondering if there's a way to phrase this that is shorter and that avoids the "don't" at the beginning ... creative people, help!  I'm just a science writer...</a:t>
            </a:r>
            <a:endParaRPr lang="en-US" dirty="0" smtClean="0"/>
          </a:p>
          <a:p>
            <a:endParaRPr lang="en-US" sz="1200" b="1" dirty="0" smtClean="0"/>
          </a:p>
          <a:p>
            <a:r>
              <a:rPr lang="en-US" sz="1400" b="1" dirty="0" smtClean="0"/>
              <a:t>Who</a:t>
            </a:r>
            <a:r>
              <a:rPr lang="en-US" sz="1400" dirty="0" smtClean="0"/>
              <a:t> </a:t>
            </a:r>
            <a:r>
              <a:rPr lang="en-US" sz="1400" b="1" dirty="0" smtClean="0"/>
              <a:t>is the audience</a:t>
            </a:r>
            <a:r>
              <a:rPr lang="en-US" sz="1400" dirty="0" smtClean="0"/>
              <a:t>? Primarily students, but also faculty/staff.</a:t>
            </a:r>
            <a:endParaRPr lang="en-US" sz="1400" dirty="0" smtClean="0"/>
          </a:p>
          <a:p>
            <a:r>
              <a:rPr lang="en-US" sz="1400" b="1" dirty="0" smtClean="0"/>
              <a:t>What</a:t>
            </a:r>
            <a:r>
              <a:rPr lang="en-US" sz="1400" dirty="0" smtClean="0"/>
              <a:t> </a:t>
            </a:r>
            <a:r>
              <a:rPr lang="en-US" sz="1400" b="1" dirty="0" smtClean="0"/>
              <a:t>do you hope to accomplish</a:t>
            </a:r>
            <a:r>
              <a:rPr lang="en-US" sz="1400" dirty="0" smtClean="0"/>
              <a:t>? 5% water usage reduction over the school year, maybe a slightly higher percentage during the 6 week focus...</a:t>
            </a:r>
          </a:p>
          <a:p>
            <a:r>
              <a:rPr lang="en-US" sz="1400" b="1" dirty="0" smtClean="0"/>
              <a:t>Where</a:t>
            </a:r>
            <a:r>
              <a:rPr lang="en-US" sz="1400" dirty="0" smtClean="0"/>
              <a:t> </a:t>
            </a:r>
            <a:r>
              <a:rPr lang="en-US" sz="1400" b="1" dirty="0" smtClean="0"/>
              <a:t>will you spread the word</a:t>
            </a:r>
            <a:r>
              <a:rPr lang="en-US" sz="1400" dirty="0" smtClean="0"/>
              <a:t>? Pick a 6-week period in Fall/Spring.  May be better to do it in summer/early fall, when we tend to be dry and drought is a factor that will help raise awareness.  </a:t>
            </a:r>
          </a:p>
          <a:p>
            <a:pPr>
              <a:buNone/>
            </a:pPr>
            <a:r>
              <a:rPr lang="en-US" sz="1400" dirty="0" smtClean="0"/>
              <a:t>		</a:t>
            </a:r>
            <a:endParaRPr lang="en-US" sz="1400" b="1" dirty="0" smtClean="0"/>
          </a:p>
          <a:p>
            <a:r>
              <a:rPr lang="en-US" sz="1400" b="1" dirty="0" smtClean="0"/>
              <a:t>Why </a:t>
            </a:r>
            <a:r>
              <a:rPr lang="en-US" sz="1400" b="1" dirty="0" smtClean="0"/>
              <a:t>participate</a:t>
            </a:r>
            <a:r>
              <a:rPr lang="en-US" sz="1400" dirty="0" smtClean="0"/>
              <a:t>? </a:t>
            </a:r>
            <a:r>
              <a:rPr lang="en-US" sz="1400" dirty="0" smtClean="0"/>
              <a:t>	 </a:t>
            </a:r>
            <a:r>
              <a:rPr lang="en-US" sz="1400" dirty="0" smtClean="0"/>
              <a:t>It would be nice to offer small incentives to winners of challenge - maybe pizza/ice cream party or little </a:t>
            </a:r>
            <a:r>
              <a:rPr lang="en-US" sz="1400" dirty="0" err="1" smtClean="0"/>
              <a:t>tchotchkes</a:t>
            </a:r>
            <a:r>
              <a:rPr lang="en-US" sz="1400" dirty="0" smtClean="0"/>
              <a:t> if budget allows.  But if not we can focus on the participation makes you feel </a:t>
            </a:r>
            <a:r>
              <a:rPr lang="en-US" sz="1400" dirty="0" err="1" smtClean="0"/>
              <a:t>good,helps</a:t>
            </a:r>
            <a:r>
              <a:rPr lang="en-US" sz="1400" dirty="0" smtClean="0"/>
              <a:t> environment.</a:t>
            </a:r>
          </a:p>
          <a:p>
            <a:endParaRPr lang="en-US" sz="1400" dirty="0" smtClean="0"/>
          </a:p>
          <a:p>
            <a:r>
              <a:rPr lang="en-US" sz="1400" b="1" dirty="0" smtClean="0"/>
              <a:t>How </a:t>
            </a:r>
            <a:r>
              <a:rPr lang="en-US" sz="1400" b="1" dirty="0" smtClean="0"/>
              <a:t>will you spread the word</a:t>
            </a:r>
            <a:r>
              <a:rPr lang="en-US" sz="1400" dirty="0" smtClean="0"/>
              <a:t>? </a:t>
            </a:r>
            <a:r>
              <a:rPr lang="en-US" sz="1400" dirty="0" err="1" smtClean="0"/>
              <a:t>Wolfbytes</a:t>
            </a:r>
            <a:r>
              <a:rPr lang="en-US" sz="1400" dirty="0" smtClean="0"/>
              <a:t>, Student Radio, bus signage, res/ hall/building signage, Technician coverage, Twitter/</a:t>
            </a:r>
            <a:r>
              <a:rPr lang="en-US" sz="1400" dirty="0" err="1" smtClean="0"/>
              <a:t>Facebook</a:t>
            </a:r>
            <a:r>
              <a:rPr lang="en-US" sz="1400" dirty="0" smtClean="0"/>
              <a:t> pages (especially if we did a 5-minute shower challenge where buildings compete to reduce water usage), Bulletin story (for faculty/staff) possible local media pitches with results of challenge:  we did something like this with UNC-CH during the drought, it's a cutesy story for a slow news day, particularly if the weather stays dry... </a:t>
            </a:r>
          </a:p>
          <a:p>
            <a:pPr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other ‘Chew on This’ reports are captured in the meeting minutes</a:t>
            </a:r>
          </a:p>
          <a:p>
            <a:r>
              <a:rPr lang="en-US" dirty="0" smtClean="0"/>
              <a:t>Please make sure to take the survey for the document name as it has been revised</a:t>
            </a:r>
          </a:p>
          <a:p>
            <a:r>
              <a:rPr lang="en-US" dirty="0" smtClean="0"/>
              <a:t>Please take the key messages survey to list your top 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Univers LT Std 57 Cn"/>
        <a:ea typeface=""/>
        <a:cs typeface=""/>
      </a:majorFont>
      <a:minorFont>
        <a:latin typeface="Univers LT Std 57 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250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CEST - OUTREACH WG – July 15, 2010</vt:lpstr>
      <vt:lpstr>CHEW ON THIS – Paul McConocha</vt:lpstr>
      <vt:lpstr>CHEW ON THIS – Tracey Peake</vt:lpstr>
      <vt:lpstr>UPDATE </vt:lpstr>
    </vt:vector>
  </TitlesOfParts>
  <Company>Luquire George Andrews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Beasley</dc:creator>
  <cp:lastModifiedBy> </cp:lastModifiedBy>
  <cp:revision>75</cp:revision>
  <dcterms:created xsi:type="dcterms:W3CDTF">2009-06-24T16:12:47Z</dcterms:created>
  <dcterms:modified xsi:type="dcterms:W3CDTF">2010-07-21T17:43:59Z</dcterms:modified>
</cp:coreProperties>
</file>