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5723A-C437-4973-A4B6-F700F75CE3A9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F6FB4-5682-4BB2-9CDE-049AF3126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F6FB4-5682-4BB2-9CDE-049AF312659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8E3D-DAE6-4850-AD09-77557266F583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B0499-18C0-4004-8EE0-FD999A8177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 CHARGE.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 CHARGE.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 CHARGE.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 CHARGE.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 CHARGE.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 CHARGE.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 CHARGE.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M CHARGE.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On-screen Show (4:3)</PresentationFormat>
  <Paragraphs>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NCSU Office of Information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Davis</dc:creator>
  <cp:lastModifiedBy> </cp:lastModifiedBy>
  <cp:revision>4</cp:revision>
  <dcterms:created xsi:type="dcterms:W3CDTF">2010-08-18T12:16:53Z</dcterms:created>
  <dcterms:modified xsi:type="dcterms:W3CDTF">2010-08-24T12:55:18Z</dcterms:modified>
</cp:coreProperties>
</file>