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8" autoAdjust="0"/>
  </p:normalViewPr>
  <p:slideViewPr>
    <p:cSldViewPr snapToGrid="0">
      <p:cViewPr varScale="1">
        <p:scale>
          <a:sx n="40" d="100"/>
          <a:sy n="40" d="100"/>
        </p:scale>
        <p:origin x="-108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B3760A-80DE-430C-BBF5-9EAD2FBAC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tandard_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5400" y="914400"/>
            <a:ext cx="15240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914400"/>
            <a:ext cx="44196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14600"/>
            <a:ext cx="29337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2514600"/>
            <a:ext cx="29337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tandard_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HEADING GOES HERE IN UNIVERS CONDENSED CAPS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14600"/>
            <a:ext cx="60198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990600" y="21336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Create 5-Year Sustainability Strategies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0" y="3352800"/>
            <a:ext cx="8305800" cy="1114425"/>
            <a:chOff x="0" y="3962400"/>
            <a:chExt cx="8305800" cy="1115199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76094" y="4648676"/>
              <a:ext cx="3050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895494" y="4648676"/>
              <a:ext cx="3050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952894" y="4648676"/>
              <a:ext cx="3050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467494" y="4648676"/>
              <a:ext cx="3050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73" name="TextBox 12"/>
            <p:cNvSpPr txBox="1">
              <a:spLocks noChangeArrowheads="1"/>
            </p:cNvSpPr>
            <p:nvPr/>
          </p:nvSpPr>
          <p:spPr bwMode="auto">
            <a:xfrm>
              <a:off x="0" y="39624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CEST Appointed</a:t>
              </a:r>
            </a:p>
          </p:txBody>
        </p:sp>
        <p:sp>
          <p:nvSpPr>
            <p:cNvPr id="2074" name="TextBox 22"/>
            <p:cNvSpPr txBox="1">
              <a:spLocks noChangeArrowheads="1"/>
            </p:cNvSpPr>
            <p:nvPr/>
          </p:nvSpPr>
          <p:spPr bwMode="auto">
            <a:xfrm>
              <a:off x="0" y="4800600"/>
              <a:ext cx="914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Aug. 2009</a:t>
              </a:r>
            </a:p>
          </p:txBody>
        </p:sp>
        <p:sp>
          <p:nvSpPr>
            <p:cNvPr id="2075" name="TextBox 24"/>
            <p:cNvSpPr txBox="1">
              <a:spLocks noChangeArrowheads="1"/>
            </p:cNvSpPr>
            <p:nvPr/>
          </p:nvSpPr>
          <p:spPr bwMode="auto">
            <a:xfrm>
              <a:off x="2819400" y="4800600"/>
              <a:ext cx="10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Jan. 2010</a:t>
              </a:r>
            </a:p>
          </p:txBody>
        </p:sp>
        <p:sp>
          <p:nvSpPr>
            <p:cNvPr id="2076" name="TextBox 25"/>
            <p:cNvSpPr txBox="1">
              <a:spLocks noChangeArrowheads="1"/>
            </p:cNvSpPr>
            <p:nvPr/>
          </p:nvSpPr>
          <p:spPr bwMode="auto">
            <a:xfrm>
              <a:off x="4876800" y="4724400"/>
              <a:ext cx="1143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Apr. 2010</a:t>
              </a:r>
            </a:p>
          </p:txBody>
        </p:sp>
        <p:sp>
          <p:nvSpPr>
            <p:cNvPr id="2077" name="TextBox 26"/>
            <p:cNvSpPr txBox="1">
              <a:spLocks noChangeArrowheads="1"/>
            </p:cNvSpPr>
            <p:nvPr/>
          </p:nvSpPr>
          <p:spPr bwMode="auto">
            <a:xfrm>
              <a:off x="7391400" y="4724400"/>
              <a:ext cx="914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Fall 2010</a:t>
              </a:r>
            </a:p>
          </p:txBody>
        </p:sp>
      </p:grpSp>
      <p:cxnSp>
        <p:nvCxnSpPr>
          <p:cNvPr id="30" name="Straight Connector 29"/>
          <p:cNvCxnSpPr/>
          <p:nvPr/>
        </p:nvCxnSpPr>
        <p:spPr bwMode="auto">
          <a:xfrm>
            <a:off x="838200" y="2590800"/>
            <a:ext cx="22098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3352800" y="2057400"/>
            <a:ext cx="1447800" cy="4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Create Long-Term Climate Ideas (GHG)</a:t>
            </a: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5562600" y="2057400"/>
            <a:ext cx="1371600" cy="4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Create Tactics for 5-Year Strategies</a:t>
            </a: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5410200" y="2743378"/>
            <a:ext cx="1752600" cy="4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Consultants Create GHG Portfolio Analysis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105400" y="2590800"/>
            <a:ext cx="2514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>
            <a:off x="3048000" y="2590800"/>
            <a:ext cx="20574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5105400" y="2743200"/>
            <a:ext cx="25146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0" y="4876800"/>
            <a:ext cx="1905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28600" y="4038600"/>
            <a:ext cx="861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7" name="TextBox 44"/>
          <p:cNvSpPr txBox="1">
            <a:spLocks noChangeArrowheads="1"/>
          </p:cNvSpPr>
          <p:nvPr/>
        </p:nvSpPr>
        <p:spPr bwMode="auto">
          <a:xfrm>
            <a:off x="5715000" y="4952938"/>
            <a:ext cx="1905000" cy="8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Sustainability  Office Finalize Sustainability Strategic Plan, Including Climate Action Plan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7620000" y="4876800"/>
            <a:ext cx="5334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59" name="TextBox 48"/>
          <p:cNvSpPr txBox="1">
            <a:spLocks noChangeArrowheads="1"/>
          </p:cNvSpPr>
          <p:nvPr/>
        </p:nvSpPr>
        <p:spPr bwMode="auto">
          <a:xfrm>
            <a:off x="7620000" y="4952938"/>
            <a:ext cx="685800" cy="46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Campus Vetting</a:t>
            </a:r>
          </a:p>
        </p:txBody>
      </p:sp>
      <p:sp>
        <p:nvSpPr>
          <p:cNvPr id="2060" name="TextBox 52"/>
          <p:cNvSpPr txBox="1">
            <a:spLocks noChangeArrowheads="1"/>
          </p:cNvSpPr>
          <p:nvPr/>
        </p:nvSpPr>
        <p:spPr bwMode="auto">
          <a:xfrm>
            <a:off x="8305800" y="4952938"/>
            <a:ext cx="838200" cy="46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Admin. Approval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8153400" y="4876800"/>
            <a:ext cx="6858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56" name="TextBox 65"/>
          <p:cNvSpPr txBox="1">
            <a:spLocks noChangeArrowheads="1"/>
          </p:cNvSpPr>
          <p:nvPr/>
        </p:nvSpPr>
        <p:spPr bwMode="auto">
          <a:xfrm>
            <a:off x="152400" y="6096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Sustainability Strategic Planning Time Line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5504873" y="3334326"/>
            <a:ext cx="484632" cy="68284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Univers LT Std 57 Cn"/>
        <a:ea typeface=""/>
        <a:cs typeface=""/>
      </a:majorFont>
      <a:minorFont>
        <a:latin typeface="Univers LT Std 57 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55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Luquire George Andrews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Beasley</dc:creator>
  <cp:lastModifiedBy>tadixon-fbo</cp:lastModifiedBy>
  <cp:revision>55</cp:revision>
  <dcterms:created xsi:type="dcterms:W3CDTF">2009-06-24T16:12:47Z</dcterms:created>
  <dcterms:modified xsi:type="dcterms:W3CDTF">2010-05-14T15:28:21Z</dcterms:modified>
</cp:coreProperties>
</file>